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12100" initials="m" lastIdx="1" clrIdx="0">
    <p:extLst>
      <p:ext uri="{19B8F6BF-5375-455C-9EA6-DF929625EA0E}">
        <p15:presenceInfo xmlns:p15="http://schemas.microsoft.com/office/powerpoint/2012/main" userId="microsoft1210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681" autoAdjust="0"/>
  </p:normalViewPr>
  <p:slideViewPr>
    <p:cSldViewPr snapToGrid="0">
      <p:cViewPr varScale="1">
        <p:scale>
          <a:sx n="107" d="100"/>
          <a:sy n="107" d="100"/>
        </p:scale>
        <p:origin x="760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25.01.2019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tem@golubnichij.ru" TargetMode="External"/><Relationship Id="rId2" Type="http://schemas.openxmlformats.org/officeDocument/2006/relationships/hyperlink" Target="http://ivt.iiti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3"/>
            <a:ext cx="12192000" cy="118556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управления дефектами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4" y="304399"/>
            <a:ext cx="7542955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0861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разработки программного обеспечения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2" y="3875933"/>
            <a:ext cx="121920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Артем А. </a:t>
            </a:r>
            <a:r>
              <a:rPr lang="ru-RU" sz="2800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Голубничий</a:t>
            </a:r>
            <a:endParaRPr lang="en-US" sz="28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  <a:hlinkClick r:id="rId3"/>
              </a:rPr>
              <a:t>artem@golubnichij.ru</a:t>
            </a:r>
            <a:endParaRPr lang="ru-RU" sz="20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Кафедра программного обеспечения вычислительной техники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и автоматизированных систем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Хакасский государственный университет им. Н.Ф. Катанова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cuments\MEGA\Материалы по предметам\Алгоритмы и СД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9" y="249343"/>
            <a:ext cx="1673960" cy="16820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степень влияния проявления дефекта на проект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варианты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Косметический дефект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дефект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Дефект, вызывающий зависание приложения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Дефект, вызывающий аварию приложения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Дефект, вызывающий потерю или нарушение целостности данных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т.п.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Серьезность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296183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лицо(сотрудник),обнаружившее дефект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Автором может быть: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тестер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 автор кода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разработчик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т.п.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Автором может быть любой, имеющий права фиксировать дефекты для данного проекта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246496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исправление дефекта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лицо, в задачу которого входит устранение дефекта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политики управления ответственный за исправление дефекта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назначаться автоматически (например, менеджер проекта)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явно назначаться вручную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исправление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357429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проверку дефекта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лицо, в задачу которого входит проверка успешности устранения дефекта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проверку не обязательно автор дефекта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политики управления ответственный за проверку дефекта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назначаться автоматически (например, тестер проекта)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назначаться вручную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проверку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3461297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этап жизненного цикла дефекта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состояния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Взятый на исправление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Исправленный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Закрытый (исправленный и проверенный)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Незакрытый (исправленный, но проваливший проверку)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Отклоненный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Дубликат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Заново открытый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 приостановленный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Требующий пояснения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проявляющийся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119323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зависимости исправления данного дефекта от исправления других дефектов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представляются в виде списка идентификаторов дефектов, от которых зависит данный дефект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948503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0" y="1243080"/>
            <a:ext cx="12192000" cy="109209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время, когда требуется устранить дефект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версия проекта, к которой требуется устранить дефект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параметры устранения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3268649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Резолюция на дефект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Необязательная текстовая реакция ответственного за исправление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сопровождать переход дефекта из одного состояния в другое </a:t>
            </a:r>
          </a:p>
        </p:txBody>
      </p:sp>
    </p:spTree>
    <p:extLst>
      <p:ext uri="{BB962C8B-B14F-4D97-AF65-F5344CB8AC3E}">
        <p14:creationId xmlns:p14="http://schemas.microsoft.com/office/powerpoint/2010/main" val="3668752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обхода дефекта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Необязательная текстовая реакция ответственного за исправление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как можно использовать систему до окончательного исправления дефекта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сопровождать переход дефекта из одного состояния в другое </a:t>
            </a:r>
          </a:p>
        </p:txBody>
      </p:sp>
    </p:spTree>
    <p:extLst>
      <p:ext uri="{BB962C8B-B14F-4D97-AF65-F5344CB8AC3E}">
        <p14:creationId xmlns:p14="http://schemas.microsoft.com/office/powerpoint/2010/main" val="3498080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цикл дефекта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характеристик дефекта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из одного состояния в другое состояние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ответственного за исправление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ответственного за проверку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РЕДКО: изменение автора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контекста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РЕДКО: Изменение серьезности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срочности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РЕДКО: Изменение категории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содержания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резолюции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способа обхода </a:t>
            </a:r>
          </a:p>
        </p:txBody>
      </p:sp>
    </p:spTree>
    <p:extLst>
      <p:ext uri="{BB962C8B-B14F-4D97-AF65-F5344CB8AC3E}">
        <p14:creationId xmlns:p14="http://schemas.microsoft.com/office/powerpoint/2010/main" val="1648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484908" y="833131"/>
            <a:ext cx="11473543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названия: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изменениями и дефектами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Трассировка изменений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Трассировка ошибок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Отслеживание ошибок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инцидентами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рекламациями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управления дефектами</a:t>
            </a:r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цикл дефекта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изменения отдельных характеристик и отдельные переходы состояний зависят от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дефекта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роли сотрудника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предприятия </a:t>
            </a:r>
          </a:p>
        </p:txBody>
      </p:sp>
    </p:spTree>
    <p:extLst>
      <p:ext uri="{BB962C8B-B14F-4D97-AF65-F5344CB8AC3E}">
        <p14:creationId xmlns:p14="http://schemas.microsoft.com/office/powerpoint/2010/main" val="3171608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Нотификация в системах управления дефектами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нотификации: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нового дефекта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состояния существующего дефекта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характеристик существующего дефекта </a:t>
            </a:r>
          </a:p>
        </p:txBody>
      </p:sp>
    </p:spTree>
    <p:extLst>
      <p:ext uri="{BB962C8B-B14F-4D97-AF65-F5344CB8AC3E}">
        <p14:creationId xmlns:p14="http://schemas.microsoft.com/office/powerpoint/2010/main" val="3938624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Нотификация в системах управления дефектами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нотификации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обмена мгновенными сообщениями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интерактивные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клиент СУД  </a:t>
            </a:r>
          </a:p>
        </p:txBody>
      </p:sp>
    </p:spTree>
    <p:extLst>
      <p:ext uri="{BB962C8B-B14F-4D97-AF65-F5344CB8AC3E}">
        <p14:creationId xmlns:p14="http://schemas.microsoft.com/office/powerpoint/2010/main" val="3759375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Нотификация в системах управления дефектами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нотификации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роли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свойствам дефекта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состоянию дефекта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развитых СУД можно гибко настраивать способы, условия и задействованные лица нотификации </a:t>
            </a:r>
          </a:p>
        </p:txBody>
      </p:sp>
    </p:spTree>
    <p:extLst>
      <p:ext uri="{BB962C8B-B14F-4D97-AF65-F5344CB8AC3E}">
        <p14:creationId xmlns:p14="http://schemas.microsoft.com/office/powerpoint/2010/main" val="2454675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дефектами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633CB7-0668-F94B-B24C-E3B5A5243E3B}"/>
              </a:ext>
            </a:extLst>
          </p:cNvPr>
          <p:cNvSpPr/>
          <p:nvPr/>
        </p:nvSpPr>
        <p:spPr>
          <a:xfrm>
            <a:off x="239148" y="798733"/>
            <a:ext cx="1156364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IBM Rational ClearQuest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Borland StarTeam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Atlassian JIRA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JetBrains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YouTrack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распространяемые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Mozilla Bugzilla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Redmine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MantisBT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TUTOS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Интегрированные в серверы хостинга проектов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BitBucket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GitHub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47559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обнаруженная в процессе разработки, тестирования или эксплуатации ошибка в разрабатываемом приложении </a:t>
            </a:r>
          </a:p>
          <a:p>
            <a:pPr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может заключаться: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явном нарушении спецификации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неявном нарушении спецификации 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 обнаруженного дефект – самостоятельная проектная активность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</a:t>
            </a:r>
          </a:p>
        </p:txBody>
      </p:sp>
    </p:spTree>
    <p:extLst>
      <p:ext uri="{BB962C8B-B14F-4D97-AF65-F5344CB8AC3E}">
        <p14:creationId xmlns:p14="http://schemas.microsoft.com/office/powerpoint/2010/main" val="86639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612475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дефекта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дефекта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дефекта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 (проект (или задача), в котором проявляется дефект)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Срочность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Серьезность (Важность)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исправление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проверку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параметры устранения дефекта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параметры: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Резолюция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обхода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Attachments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дефектов</a:t>
            </a:r>
          </a:p>
        </p:txBody>
      </p:sp>
    </p:spTree>
    <p:extLst>
      <p:ext uri="{BB962C8B-B14F-4D97-AF65-F5344CB8AC3E}">
        <p14:creationId xmlns:p14="http://schemas.microsoft.com/office/powerpoint/2010/main" val="337140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Уникальный идентификатор выданный дефекту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повторяться ни в одном из проектов предприятия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легкий механизм поиска дефекта по идентификатору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изменяться в процессе жизненного цикла проекта, т.к.: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ссылки в документации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ссылки от внешних заинтересованных сторон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ссылки по зависимостям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376546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938782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 обычно связан с каким-либо проектом или задаче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указываться версия (версии) проекта или задачи. Это может быть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версия проекта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Ветка разработки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жизненного цикла проект и версия могут уточняться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207345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Текстовое описание, дающее исчерпывающее представление о проявлении дефекта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этому описанию должно быть возможно повторить условия, в которых проявляется дефект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содержать ссылки на требования и т.п.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259144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дефекта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относительную срочность исправления дефекта с точки зрения нашедшего его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выражается в относительных единицах: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Срочная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Срочность дефекта </a:t>
            </a:r>
          </a:p>
        </p:txBody>
      </p:sp>
    </p:spTree>
    <p:extLst>
      <p:ext uri="{BB962C8B-B14F-4D97-AF65-F5344CB8AC3E}">
        <p14:creationId xmlns:p14="http://schemas.microsoft.com/office/powerpoint/2010/main" val="95200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FAA560-51EF-4B4B-B500-60EDDDC436E8}"/>
              </a:ext>
            </a:extLst>
          </p:cNvPr>
          <p:cNvSpPr/>
          <p:nvPr/>
        </p:nvSpPr>
        <p:spPr>
          <a:xfrm>
            <a:off x="253218" y="833131"/>
            <a:ext cx="11705233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 тип найденного дефекта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категории: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Функциональный дефект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 документации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 требований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по усовершенствованию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функция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2AF6F7D-A836-314D-ADA9-14951173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902"/>
          </a:xfrm>
        </p:spPr>
        <p:txBody>
          <a:bodyPr>
            <a:normAutofit/>
          </a:bodyPr>
          <a:lstStyle/>
          <a:p>
            <a:pPr algn="ctr"/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дефекта</a:t>
            </a:r>
          </a:p>
        </p:txBody>
      </p:sp>
    </p:spTree>
    <p:extLst>
      <p:ext uri="{BB962C8B-B14F-4D97-AF65-F5344CB8AC3E}">
        <p14:creationId xmlns:p14="http://schemas.microsoft.com/office/powerpoint/2010/main" val="2669023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4777</TotalTime>
  <Words>800</Words>
  <Application>Microsoft Macintosh PowerPoint</Application>
  <PresentationFormat>Widescreen</PresentationFormat>
  <Paragraphs>210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Системы управления дефектами</vt:lpstr>
      <vt:lpstr>Системы управления дефектами</vt:lpstr>
      <vt:lpstr>Дефекты</vt:lpstr>
      <vt:lpstr>Характеристики дефектов</vt:lpstr>
      <vt:lpstr>Идентификатор дефекта</vt:lpstr>
      <vt:lpstr>Контекст дефекта</vt:lpstr>
      <vt:lpstr>Содержание дефекта</vt:lpstr>
      <vt:lpstr>Срочность дефекта </vt:lpstr>
      <vt:lpstr>Категория дефекта</vt:lpstr>
      <vt:lpstr>Серьезность дефекта</vt:lpstr>
      <vt:lpstr>Автор дефекта</vt:lpstr>
      <vt:lpstr>Ответственный за исправление дефекта</vt:lpstr>
      <vt:lpstr>Ответственный за проверку дефекта</vt:lpstr>
      <vt:lpstr>Состояние дефекта</vt:lpstr>
      <vt:lpstr>Зависимости дефекта</vt:lpstr>
      <vt:lpstr>Временные параметры устранения дефекта</vt:lpstr>
      <vt:lpstr>Резолюция на дефект</vt:lpstr>
      <vt:lpstr>Способы обхода дефекта</vt:lpstr>
      <vt:lpstr>Жизненный цикл дефекта</vt:lpstr>
      <vt:lpstr>Жизненный цикл дефекта</vt:lpstr>
      <vt:lpstr>Нотификация в системах управления дефектами</vt:lpstr>
      <vt:lpstr>Нотификация в системах управления дефектами</vt:lpstr>
      <vt:lpstr>Нотификация в системах управления дефектами</vt:lpstr>
      <vt:lpstr>Системы управления дефектами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Артем Голубничий</cp:lastModifiedBy>
  <cp:revision>180</cp:revision>
  <dcterms:created xsi:type="dcterms:W3CDTF">2018-01-13T09:33:30Z</dcterms:created>
  <dcterms:modified xsi:type="dcterms:W3CDTF">2019-01-25T03:48:35Z</dcterms:modified>
</cp:coreProperties>
</file>