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12100" initials="m" lastIdx="1" clrIdx="0">
    <p:extLst>
      <p:ext uri="{19B8F6BF-5375-455C-9EA6-DF929625EA0E}">
        <p15:presenceInfo xmlns:p15="http://schemas.microsoft.com/office/powerpoint/2012/main" userId="microsoft1210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81" autoAdjust="0"/>
  </p:normalViewPr>
  <p:slideViewPr>
    <p:cSldViewPr snapToGrid="0">
      <p:cViewPr varScale="1">
        <p:scale>
          <a:sx n="91" d="100"/>
          <a:sy n="91" d="100"/>
        </p:scale>
        <p:origin x="192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@golubnichij.ru" TargetMode="External"/><Relationship Id="rId2" Type="http://schemas.openxmlformats.org/officeDocument/2006/relationships/hyperlink" Target="http://ivt.iiti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3"/>
            <a:ext cx="12192000" cy="118556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версий в программных проектах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4" y="304399"/>
            <a:ext cx="7542955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0861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разработки программного обеспечения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" y="3875933"/>
            <a:ext cx="121920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Артем А. </a:t>
            </a:r>
            <a:r>
              <a:rPr lang="ru-RU" sz="2800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Голубничий</a:t>
            </a:r>
            <a:endParaRPr lang="en-US" sz="28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  <a:hlinkClick r:id="rId3"/>
              </a:rPr>
              <a:t>artem@golubnichij.ru</a:t>
            </a:r>
            <a:endParaRPr lang="ru-RU" sz="20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Кафедра программного обеспечения вычислительной техники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и автоматизированных систем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Хакасский государственный университет им. Н.Ф. Катанова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cuments\MEGA\Материалы по предметам\Алгоритмы и СД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9" y="249343"/>
            <a:ext cx="1673960" cy="1682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Ревизия файла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уникальный идентификатор версии файла в системе контроля версии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CVS: 1.2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SVN: 238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Git, Mercurial: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хэш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SHA-1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файла номер ревизии изменяется определенному правилу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ревизии: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изменения;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текстовые описание изменения;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атрибуты.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Ревизия файла</a:t>
            </a:r>
          </a:p>
        </p:txBody>
      </p:sp>
    </p:spTree>
    <p:extLst>
      <p:ext uri="{BB962C8B-B14F-4D97-AF65-F5344CB8AC3E}">
        <p14:creationId xmlns:p14="http://schemas.microsoft.com/office/powerpoint/2010/main" val="296183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централизованных СКВ: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локальная копия проекта;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локальная копия проекта, находящегося под контролем СКВ;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серверная копия, находящая в репозитории.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распределенных СКВ: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локальная копия проекта;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локальная копия проекта, находящегося под контролем СКВ;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копия, находящая в локальном репозитории;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копия, находящая в удаленном репозитории.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Хранимые копии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46496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текстового и бинарного формата хранения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текстового формата: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инкрементных изменений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визуального сравнения ревизий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бинарного формата: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полных версий артефактов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принципы хранения файлов</a:t>
            </a:r>
          </a:p>
        </p:txBody>
      </p:sp>
    </p:spTree>
    <p:extLst>
      <p:ext uri="{BB962C8B-B14F-4D97-AF65-F5344CB8AC3E}">
        <p14:creationId xmlns:p14="http://schemas.microsoft.com/office/powerpoint/2010/main" val="357429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способы: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Тэги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Виртуальные каталоги 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Пометка версий в СКВ</a:t>
            </a:r>
          </a:p>
        </p:txBody>
      </p:sp>
    </p:spTree>
    <p:extLst>
      <p:ext uri="{BB962C8B-B14F-4D97-AF65-F5344CB8AC3E}">
        <p14:creationId xmlns:p14="http://schemas.microsoft.com/office/powerpoint/2010/main" val="3461297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Тэг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текстовая метка, привязанная к какой-либо ревизии файла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ревизия может содержать несколько тэгов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Выборку ревизии файла/файлов можно производить по тэгам 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Тэги</a:t>
            </a:r>
          </a:p>
        </p:txBody>
      </p:sp>
    </p:spTree>
    <p:extLst>
      <p:ext uri="{BB962C8B-B14F-4D97-AF65-F5344CB8AC3E}">
        <p14:creationId xmlns:p14="http://schemas.microsoft.com/office/powerpoint/2010/main" val="119323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тэга создается каталог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него помещаются виртуальные копии необходимых ревизий всех требуемых файлов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таким каталогом происходит стандартными способами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Виртуальные каталоги</a:t>
            </a:r>
          </a:p>
        </p:txBody>
      </p:sp>
    </p:spTree>
    <p:extLst>
      <p:ext uri="{BB962C8B-B14F-4D97-AF65-F5344CB8AC3E}">
        <p14:creationId xmlns:p14="http://schemas.microsoft.com/office/powerpoint/2010/main" val="948503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0" y="1243080"/>
            <a:ext cx="12192000" cy="483209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проекта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проекта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проекта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checkout, clone)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файла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изменений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изменений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тэгов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у другой ревизии (откат)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ветвей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на ветвь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Слияние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конфликтов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файлов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Выгрузка изменений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на изменение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pull request)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в системе контроля версий</a:t>
            </a:r>
          </a:p>
        </p:txBody>
      </p:sp>
    </p:spTree>
    <p:extLst>
      <p:ext uri="{BB962C8B-B14F-4D97-AF65-F5344CB8AC3E}">
        <p14:creationId xmlns:p14="http://schemas.microsoft.com/office/powerpoint/2010/main" val="3268649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в системе контроля версий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проекта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первоначальное помещение локального проекта в репозиторий</a:t>
            </a:r>
          </a:p>
          <a:p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проекта: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Извлечение проекта из СКВ в локальный каталог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проекта из СКВ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проекта: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локального слепка проекта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осуществляется по одному из критериев: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Головная версия (HEAD,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trunk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Версия на определенную дату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Версия с определенным тэгом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Версия из определенной ветви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52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в системе контроля версий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изменений: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Посылка измененной версии файла в репозиторий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игнорируется, если ревизия на сервере изменилась </a:t>
            </a:r>
          </a:p>
          <a:p>
            <a:endParaRPr lang="ru-RU" sz="1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файлов:</a:t>
            </a:r>
            <a:endParaRPr lang="ru-RU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Копирование свежей версии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Слияние локальных изменений и серверных в локальном файле </a:t>
            </a:r>
          </a:p>
          <a:p>
            <a:endParaRPr lang="ru-RU" sz="1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конфликтов: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– когда одна и та же строка была по-разному изменена в двух версиях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слиянии произошел конфликт – в текст попадают обе версии участков кода с пометками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проводится только в локальной копии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репозитории хранятся только утвержденные версии без конфликта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80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в системе контроля версий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изменений: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только для текстовых файлов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можно любые две ревизии одного файла из любых ветвей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648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484908" y="833131"/>
            <a:ext cx="11473543" cy="583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хранения артефактов;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доступ к файлам;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истории модификации файла;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возврата к предыдущим версиям;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пометка отдельных версий файла;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и развитие нескольких параллельных историй артефакта;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версий;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разрозненного кода.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 с проектом</a:t>
            </a:r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Ветви файлов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Ветвь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(ветка,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механизм, который служит для ветвления дерева ревизий файла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ветви однозначно определяет группу ревизий (ветвь)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ветви используется для переключения между ветвями ревизий файла </a:t>
            </a:r>
          </a:p>
        </p:txBody>
      </p:sp>
    </p:spTree>
    <p:extLst>
      <p:ext uri="{BB962C8B-B14F-4D97-AF65-F5344CB8AC3E}">
        <p14:creationId xmlns:p14="http://schemas.microsoft.com/office/powerpoint/2010/main" val="3171608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контроля версий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Свободно-распространяемые системы: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Subversion (SVN)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Mercurial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Bazaar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Darcs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3938624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контроля версий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 системы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Visual SourceSafe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IBM Rational ClearCase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Borland StarTeam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Team Foundation Server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411968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Одновременное редактирование одного файла разными пользователями;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изменений, сделанных пользователем (затерты записью изменений другого пользователя).</a:t>
            </a:r>
          </a:p>
          <a:p>
            <a:pPr algn="just"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 параллельных системах для разрешения используются семафоры,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мьютексы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критические секции и т.п. </a:t>
            </a:r>
            <a:endParaRPr lang="ru-RU" sz="28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доступ к файлам</a:t>
            </a:r>
          </a:p>
        </p:txBody>
      </p:sp>
    </p:spTree>
    <p:extLst>
      <p:ext uri="{BB962C8B-B14F-4D97-AF65-F5344CB8AC3E}">
        <p14:creationId xmlns:p14="http://schemas.microsoft.com/office/powerpoint/2010/main" val="86639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иметь историю изменения файла: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версия;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изменения;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изменения;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изменения;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изменения;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т.п. 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истории модификации файла</a:t>
            </a:r>
          </a:p>
        </p:txBody>
      </p:sp>
    </p:spTree>
    <p:extLst>
      <p:ext uri="{BB962C8B-B14F-4D97-AF65-F5344CB8AC3E}">
        <p14:creationId xmlns:p14="http://schemas.microsoft.com/office/powerpoint/2010/main" val="337140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версии файлов необходимо специально помечать 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пометки: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версия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Версия, обладающая определенными свойствами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Версия, являющаяся частью релиза проекта определенной версии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Пометка отдельных модификаций файла</a:t>
            </a:r>
          </a:p>
        </p:txBody>
      </p:sp>
    </p:spTree>
    <p:extLst>
      <p:ext uri="{BB962C8B-B14F-4D97-AF65-F5344CB8AC3E}">
        <p14:creationId xmlns:p14="http://schemas.microsoft.com/office/powerpoint/2010/main" val="376546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разветвления версий файла: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нескольких версий проекта (поставленных заказчику, разрабатываемых)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нескольких конфигураций проекта (для разной аппаратуры, для разных операционных систем)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новой (экспериментальной) функциональности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нескольких историй файла</a:t>
            </a:r>
          </a:p>
        </p:txBody>
      </p:sp>
    </p:spTree>
    <p:extLst>
      <p:ext uri="{BB962C8B-B14F-4D97-AF65-F5344CB8AC3E}">
        <p14:creationId xmlns:p14="http://schemas.microsoft.com/office/powerpoint/2010/main" val="207345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версиями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VCS - Version Control System)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контроля ревизий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RCS - Revision Control System)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исходным кодом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SCM – Source Code Management)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контроля версий</a:t>
            </a:r>
          </a:p>
        </p:txBody>
      </p:sp>
    </p:spTree>
    <p:extLst>
      <p:ext uri="{BB962C8B-B14F-4D97-AF65-F5344CB8AC3E}">
        <p14:creationId xmlns:p14="http://schemas.microsoft.com/office/powerpoint/2010/main" val="259144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 предназначены для автоматизации групповой работы и управления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версионированием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 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 обеспечивают: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репозиторий (или репозитории) хранения проектов;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операции обеспечения групповой работы;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клиенты для выполнения операций.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контроля версий</a:t>
            </a:r>
          </a:p>
        </p:txBody>
      </p:sp>
    </p:spTree>
    <p:extLst>
      <p:ext uri="{BB962C8B-B14F-4D97-AF65-F5344CB8AC3E}">
        <p14:creationId xmlns:p14="http://schemas.microsoft.com/office/powerpoint/2010/main" val="95200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Централизованные СКВ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централизованное хранилище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Клиент-серверный доступ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CVS,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Subversion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MS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 </a:t>
            </a:r>
          </a:p>
          <a:p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Распределенные СКВ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Репозиторий хранится на каждом компьютере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синхронизация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посредством слияний (заплаток,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патчей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в интернет-проектах, когда разработчики существенно удалены друг от друга 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mercurial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Bazaar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систем контроля версий</a:t>
            </a:r>
          </a:p>
        </p:txBody>
      </p:sp>
    </p:spTree>
    <p:extLst>
      <p:ext uri="{BB962C8B-B14F-4D97-AF65-F5344CB8AC3E}">
        <p14:creationId xmlns:p14="http://schemas.microsoft.com/office/powerpoint/2010/main" val="2669023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4605</TotalTime>
  <Words>934</Words>
  <Application>Microsoft Macintosh PowerPoint</Application>
  <PresentationFormat>Widescreen</PresentationFormat>
  <Paragraphs>198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Контроль версий в программных проектах </vt:lpstr>
      <vt:lpstr>Групповая работа с проектом</vt:lpstr>
      <vt:lpstr>Общий доступ к файлам</vt:lpstr>
      <vt:lpstr>Сохранение истории модификации файла</vt:lpstr>
      <vt:lpstr>Пометка отдельных модификаций файла</vt:lpstr>
      <vt:lpstr>Поддержание и развитие нескольких историй файла</vt:lpstr>
      <vt:lpstr>Системы контроля версий</vt:lpstr>
      <vt:lpstr>Системы контроля версий</vt:lpstr>
      <vt:lpstr>Типы систем контроля версий</vt:lpstr>
      <vt:lpstr>Ревизия файла</vt:lpstr>
      <vt:lpstr>Хранимые копии проекта</vt:lpstr>
      <vt:lpstr>Общие принципы хранения файлов</vt:lpstr>
      <vt:lpstr>Пометка версий в СКВ</vt:lpstr>
      <vt:lpstr>Тэги</vt:lpstr>
      <vt:lpstr>Виртуальные каталоги</vt:lpstr>
      <vt:lpstr>Операции в системе контроля версий</vt:lpstr>
      <vt:lpstr>Операции в системе контроля версий</vt:lpstr>
      <vt:lpstr>Операции в системе контроля версий</vt:lpstr>
      <vt:lpstr>Операции в системе контроля версий</vt:lpstr>
      <vt:lpstr>Ветви файлов</vt:lpstr>
      <vt:lpstr>Системы контроля версий</vt:lpstr>
      <vt:lpstr>Системы контроля версий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Артем Голубничий</cp:lastModifiedBy>
  <cp:revision>164</cp:revision>
  <dcterms:created xsi:type="dcterms:W3CDTF">2018-01-13T09:33:30Z</dcterms:created>
  <dcterms:modified xsi:type="dcterms:W3CDTF">2019-01-15T02:15:53Z</dcterms:modified>
</cp:coreProperties>
</file>