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256" r:id="rId2"/>
    <p:sldId id="257" r:id="rId3"/>
    <p:sldId id="313" r:id="rId4"/>
    <p:sldId id="308" r:id="rId5"/>
    <p:sldId id="314" r:id="rId6"/>
    <p:sldId id="315" r:id="rId7"/>
    <p:sldId id="321" r:id="rId8"/>
    <p:sldId id="320" r:id="rId9"/>
    <p:sldId id="322" r:id="rId10"/>
    <p:sldId id="317" r:id="rId11"/>
    <p:sldId id="318" r:id="rId12"/>
    <p:sldId id="319" r:id="rId13"/>
    <p:sldId id="31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0" autoAdjust="0"/>
    <p:restoredTop sz="94643"/>
  </p:normalViewPr>
  <p:slideViewPr>
    <p:cSldViewPr snapToGrid="0">
      <p:cViewPr varScale="1">
        <p:scale>
          <a:sx n="110" d="100"/>
          <a:sy n="110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2EA2D-584B-4B4E-BF2D-66B0D1FE4316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439A7-345F-4259-9352-F94EDAD1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4C8E-27E4-45C7-A245-43286C33A964}" type="datetime1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2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7F21-CF30-48B5-8A43-44E9A17C49FC}" type="datetime1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0DA0-0EDC-40D4-99A6-3EA46A4A9DC7}" type="datetime1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53B2-F6E0-4E4D-867F-5F2DA9EEDB4F}" type="datetime1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3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AD8C-85F9-4246-A60C-627EA77AA8C8}" type="datetime1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6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18C3-2B4A-43CA-B2FD-A29CEFD85602}" type="datetime1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9DE5-07C8-4C0E-AB9F-3CF8B44D6863}" type="datetime1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7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95EB-78FF-4FFC-8C71-F81C999E493A}" type="datetime1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2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49A1-7B80-4C58-AFB8-7BFF93636C27}" type="datetime1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457-305C-4C54-B08C-CC039AC51FD1}" type="datetime1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3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34F0-7FE2-4087-ACB8-8846BE3EE286}" type="datetime1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6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12A2-9328-4857-9171-A8354D6DEFCD}" type="datetime1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61BF-33C3-448A-98D5-A537EA6BC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0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vt.iitio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tem@golubnichij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215662"/>
            <a:ext cx="12192000" cy="144193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программирование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5254" y="304399"/>
            <a:ext cx="7071945" cy="106720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http://0861.ru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Парадигмы программирования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307"/>
            <a:ext cx="3024554" cy="1637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56232" y="5320172"/>
            <a:ext cx="4835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ст. </a:t>
            </a:r>
            <a:r>
              <a:rPr lang="ru-RU" sz="2000" dirty="0" err="1">
                <a:latin typeface="Times New Roman" charset="0"/>
                <a:ea typeface="Times New Roman" charset="0"/>
                <a:cs typeface="Times New Roman" charset="0"/>
              </a:rPr>
              <a:t>препод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. каф. </a:t>
            </a:r>
            <a:r>
              <a:rPr lang="ru-RU" sz="2000" dirty="0" err="1">
                <a:latin typeface="Times New Roman" charset="0"/>
                <a:ea typeface="Times New Roman" charset="0"/>
                <a:cs typeface="Times New Roman" charset="0"/>
              </a:rPr>
              <a:t>ПОВТиАС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Голубничий Артем Александрович</a:t>
            </a:r>
          </a:p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artem@golubnichij.ru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262" y="6356350"/>
            <a:ext cx="236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Абакан, 201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9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15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кодом в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Markdown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Inline code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22035-9660-6744-9780-44F8B6FABE97}"/>
              </a:ext>
            </a:extLst>
          </p:cNvPr>
          <p:cNvSpPr/>
          <p:nvPr/>
        </p:nvSpPr>
        <p:spPr>
          <a:xfrm>
            <a:off x="113015" y="1448281"/>
            <a:ext cx="835185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Простейший случай: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 текста в исходный код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backtick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-пробел-код на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 backtick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Теорема доказана в предположении, что число пи равно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`r ceiling(pi) `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Теорема доказана в предположении, что число пи равно 4.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D17C3-DFBC-A142-8A21-88A0FB9A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72"/>
          <a:stretch/>
        </p:blipFill>
        <p:spPr>
          <a:xfrm>
            <a:off x="8464868" y="948008"/>
            <a:ext cx="3614116" cy="53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6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кодом в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Markdown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chunks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22035-9660-6744-9780-44F8B6FABE97}"/>
              </a:ext>
            </a:extLst>
          </p:cNvPr>
          <p:cNvSpPr/>
          <p:nvPr/>
        </p:nvSpPr>
        <p:spPr>
          <a:xfrm>
            <a:off x="113015" y="935660"/>
            <a:ext cx="11663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способ вставки кода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кусок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chunk,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чанк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настраиваем с помощью опций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Чанк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что-либо печатать, рисовать или не иметь вывода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7FC44-ABFC-CD45-A98F-06FC86E5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38" y="3273225"/>
            <a:ext cx="9930123" cy="33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3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Опции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чанков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22035-9660-6744-9780-44F8B6FABE97}"/>
              </a:ext>
            </a:extLst>
          </p:cNvPr>
          <p:cNvSpPr/>
          <p:nvPr/>
        </p:nvSpPr>
        <p:spPr>
          <a:xfrm>
            <a:off x="113015" y="935660"/>
            <a:ext cx="11663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фигурных скобках через запятую можно указать опции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чанка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 печатается и код, и его результат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Опция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echo = False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подавит вывод кода: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1AD7B-A4DC-C54B-BE6C-EB815B17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19" y="2736850"/>
            <a:ext cx="10769939" cy="18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8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создания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Markdown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7766A-82C8-8942-B108-194DB19D5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303"/>
            <a:ext cx="12192000" cy="59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838" y="1032814"/>
            <a:ext cx="10964602" cy="545590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грамотному программированию;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Markdown, R Markdown,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knitr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pandoc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4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7673" y="854890"/>
            <a:ext cx="5997280" cy="33351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программирование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Literate Programming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концепция, методология программирования и документирования, в которой программа состоит из прозы на естественном языке вперемежку с макроподстановками и кодом на языках программирования.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F234F-385D-614F-B84E-410E9418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744" y="720298"/>
            <a:ext cx="2696993" cy="31919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693814-832D-1242-8330-48A2E28CB232}"/>
              </a:ext>
            </a:extLst>
          </p:cNvPr>
          <p:cNvSpPr/>
          <p:nvPr/>
        </p:nvSpPr>
        <p:spPr>
          <a:xfrm>
            <a:off x="9042123" y="3912244"/>
            <a:ext cx="2950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Дональд Эрвин Кнут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25C0C4-70CD-D847-B665-2D46EE46EFF7}"/>
              </a:ext>
            </a:extLst>
          </p:cNvPr>
          <p:cNvSpPr txBox="1">
            <a:spLocks/>
          </p:cNvSpPr>
          <p:nvPr/>
        </p:nvSpPr>
        <p:spPr>
          <a:xfrm>
            <a:off x="185195" y="4909909"/>
            <a:ext cx="11680543" cy="101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и саму концепцию предложил Дональд Кнут в 1981 году при разработке системы компьютерной верстки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F36A1-D359-0846-8EAA-6A9FD6947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41" y="840647"/>
            <a:ext cx="2451563" cy="36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7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подходов грамотного программирования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97" y="729203"/>
            <a:ext cx="11829326" cy="645867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 есть цельный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метаподход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написанию программ, применимый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метауровне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любой программе на любом языке программирования;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 есть система макросов, создаваемая из фраз на человеческом языке, которые становятся метаязыком над конкретным языком программирования. Пользование этими фразами подобно объяснению алгоритмов на «псевдокоде», но в случае ГП они становятся точными «новыми операторами» метаязыка;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документация более не пишутся как код на языке программирования с примечаниями. Конструирование программы идет в порядке, определяемом логикой мысли, где макросы псевдокода играют роль абстракций;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 ГП осуществляется с помощью утилиты, которая одной командой запускает препроцессор, раскрывает все макросы и «спутывает», «запутывает» логическое изложение в код на языке программирования, который потом можно откомпилировать или интерпретировать как обычно. Другая команда «сплетает»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weave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из этого общего для программы и объяснений файла отформатированную документацию (для печати, веба и т. д.).</a:t>
            </a:r>
          </a:p>
        </p:txBody>
      </p:sp>
    </p:spTree>
    <p:extLst>
      <p:ext uri="{BB962C8B-B14F-4D97-AF65-F5344CB8AC3E}">
        <p14:creationId xmlns:p14="http://schemas.microsoft.com/office/powerpoint/2010/main" val="336611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Markdown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97" y="923401"/>
            <a:ext cx="8471703" cy="46740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Markdown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облегченный язык разметки, созданный с целью написания наиболее читаемого и удобного для правки текста, но пригодного для преобразования в языки продвинутых публикаций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Markdown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пакет языка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базирующийся на технологии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Markdown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позволяющий создавать динамические документы, при помощи вставок кода на языке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76F20-185C-B246-A9AC-EFB8CC37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457" y="999450"/>
            <a:ext cx="1962898" cy="1207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3386A2-4E43-C940-8D29-0AC830D5D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99" y="4448121"/>
            <a:ext cx="1848614" cy="2090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716C87-AE5B-DA45-9E9E-9DC37B06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175" y="2690287"/>
            <a:ext cx="2008020" cy="155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32A2A-E66A-8D4B-AE43-174FD70FA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97" y="5197475"/>
            <a:ext cx="9004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6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нужен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Markdown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22035-9660-6744-9780-44F8B6FABE97}"/>
              </a:ext>
            </a:extLst>
          </p:cNvPr>
          <p:cNvSpPr/>
          <p:nvPr/>
        </p:nvSpPr>
        <p:spPr>
          <a:xfrm>
            <a:off x="694393" y="915947"/>
            <a:ext cx="10375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набор инструкций для браузера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в ручном режиме очень не удобно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Markdown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текстовый формат, удобный для написания и чтения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Markdown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инструмент конвертации такого текста 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C3795B-D600-B04D-AAC6-B3A1D74F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93" y="2876207"/>
            <a:ext cx="10375900" cy="289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D9F446-26E8-E24E-93B2-C09BBE61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3" y="6022975"/>
            <a:ext cx="6223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8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knitr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22035-9660-6744-9780-44F8B6FABE97}"/>
              </a:ext>
            </a:extLst>
          </p:cNvPr>
          <p:cNvSpPr/>
          <p:nvPr/>
        </p:nvSpPr>
        <p:spPr>
          <a:xfrm>
            <a:off x="312516" y="1395310"/>
            <a:ext cx="79402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knitr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движок для генерации динамических отчетов с использованием языка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knitr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пакет на языке статистического программирования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позволяющий интегрировать код языка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документы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HTML,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Markdown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AsciiDoc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reStructuredText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B3891-63A8-D448-AF08-204B8F10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745770"/>
            <a:ext cx="2743200" cy="31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7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Markdown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22035-9660-6744-9780-44F8B6FABE97}"/>
              </a:ext>
            </a:extLst>
          </p:cNvPr>
          <p:cNvSpPr/>
          <p:nvPr/>
        </p:nvSpPr>
        <p:spPr>
          <a:xfrm>
            <a:off x="182464" y="923191"/>
            <a:ext cx="65446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конвертации: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файл: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knitr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.md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pandoc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.md → .html, 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latex: 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.pdf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F9288-2C3B-0241-9787-810A2AEFF6D8}"/>
              </a:ext>
            </a:extLst>
          </p:cNvPr>
          <p:cNvSpPr/>
          <p:nvPr/>
        </p:nvSpPr>
        <p:spPr>
          <a:xfrm>
            <a:off x="339605" y="3270608"/>
            <a:ext cx="6053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YAML header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заголовке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-файла можно указывать различные опции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опции отвечают за генерацию конечных файлов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опции задаются в формате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YAML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списке ключей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3A3F9-F1F1-0241-B5D8-62F7BF55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59" y="3839873"/>
            <a:ext cx="53975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854278-F4A7-CB42-B241-45D169488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76" y="985040"/>
            <a:ext cx="7749533" cy="13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1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Markdown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1BF-33C3-448A-98D5-A537EA6BCC03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22035-9660-6744-9780-44F8B6FABE97}"/>
              </a:ext>
            </a:extLst>
          </p:cNvPr>
          <p:cNvSpPr/>
          <p:nvPr/>
        </p:nvSpPr>
        <p:spPr>
          <a:xfrm>
            <a:off x="113016" y="1448281"/>
            <a:ext cx="65446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для создания динамических документов;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конвертирование исходного 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разные форматы;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написания, разметки и форматирования документа;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исходного кода, идей и алгоритмов;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9802A5-C3FF-EE4F-B9C0-CAA69FF7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72" y="-262586"/>
            <a:ext cx="6058328" cy="706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64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477</Words>
  <Application>Microsoft Macintosh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Times New Roman</vt:lpstr>
      <vt:lpstr>Тема Office</vt:lpstr>
      <vt:lpstr>Лекция 8 Грамотное программирование</vt:lpstr>
      <vt:lpstr>Структура занятия</vt:lpstr>
      <vt:lpstr>Основные понятия</vt:lpstr>
      <vt:lpstr>Описание подходов грамотного программирования</vt:lpstr>
      <vt:lpstr>Технология R Markdown</vt:lpstr>
      <vt:lpstr>Зачем нужен Markdown</vt:lpstr>
      <vt:lpstr>knitr</vt:lpstr>
      <vt:lpstr>Как устроен R Markdown</vt:lpstr>
      <vt:lpstr>Преимущества R Markdown</vt:lpstr>
      <vt:lpstr>Работа с кодом в R Markdown (Inline code)</vt:lpstr>
      <vt:lpstr>Работа с кодом в R Markdown (Code chunks)</vt:lpstr>
      <vt:lpstr>Опции чанков</vt:lpstr>
      <vt:lpstr>Пример создания R Markdown документа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Артем Голубничий</cp:lastModifiedBy>
  <cp:revision>189</cp:revision>
  <dcterms:created xsi:type="dcterms:W3CDTF">2018-01-13T09:33:30Z</dcterms:created>
  <dcterms:modified xsi:type="dcterms:W3CDTF">2019-04-03T11:44:47Z</dcterms:modified>
</cp:coreProperties>
</file>