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56" r:id="rId2"/>
    <p:sldId id="257" r:id="rId3"/>
    <p:sldId id="258" r:id="rId4"/>
    <p:sldId id="290" r:id="rId5"/>
    <p:sldId id="291" r:id="rId6"/>
    <p:sldId id="292" r:id="rId7"/>
    <p:sldId id="293" r:id="rId8"/>
    <p:sldId id="294" r:id="rId9"/>
    <p:sldId id="287" r:id="rId10"/>
    <p:sldId id="295" r:id="rId11"/>
    <p:sldId id="29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 autoAdjust="0"/>
    <p:restoredTop sz="94681"/>
  </p:normalViewPr>
  <p:slideViewPr>
    <p:cSldViewPr snapToGrid="0">
      <p:cViewPr varScale="1">
        <p:scale>
          <a:sx n="107" d="100"/>
          <a:sy n="107" d="100"/>
        </p:scale>
        <p:origin x="8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vt.iitio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rtem@golubnichij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tudio.com/" TargetMode="External"/><Relationship Id="rId2" Type="http://schemas.openxmlformats.org/officeDocument/2006/relationships/hyperlink" Target="https://www.r-projec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an.r-projec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2"/>
            <a:ext cx="12192000" cy="144193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Векторное программирование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07194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http://0861.ru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Парадигмы программирования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3307"/>
            <a:ext cx="3024554" cy="1637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56232" y="5320172"/>
            <a:ext cx="4835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ст.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препод</a:t>
            </a:r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. каф.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ПОВТиАС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Голубничий Артем Александрович</a:t>
            </a:r>
          </a:p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artem@golubnichij.ru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262" y="6356350"/>
            <a:ext cx="236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Абакан, 201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языка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040726"/>
            <a:ext cx="11734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бесплатен, его код открыт;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огромное количество встроенных статистических тестов, математических алгоритмов, функций анализа данных в исследованиях;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расширяемость: модульная система пакетов (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packages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);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обширное сообщество разработчиков;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полностью программируемая высокоуровневая графика;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кросс-</a:t>
            </a:r>
            <a:r>
              <a:rPr lang="ru-RU" sz="2800" dirty="0" err="1">
                <a:latin typeface="Times New Roman" charset="0"/>
                <a:ea typeface="Times New Roman" charset="0"/>
                <a:cs typeface="Times New Roman" charset="0"/>
              </a:rPr>
              <a:t>платформенность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ru-RU" sz="2800" dirty="0" err="1">
                <a:latin typeface="Times New Roman" charset="0"/>
                <a:ea typeface="Times New Roman" charset="0"/>
                <a:cs typeface="Times New Roman" charset="0"/>
              </a:rPr>
              <a:t>воспроизводимость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результатов;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 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становится популярным: статьи, книги, конференции, юзер группы.</a:t>
            </a:r>
            <a:endParaRPr lang="ru-RU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8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288376"/>
            <a:ext cx="1173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собственно язык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  <a:hlinkClick r:id="rId2"/>
              </a:rPr>
              <a:t>https://www.r-project.org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RStudio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(IDE)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https://www.rstudio.com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charset="0"/>
                <a:ea typeface="Times New Roman" charset="0"/>
                <a:cs typeface="Times New Roman" charset="0"/>
              </a:rPr>
              <a:t>репозиторий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CRAN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https://cran.r-project.org/</a:t>
            </a:r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21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векторные вычисления;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векторизации;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векторизации;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векторное программирование;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векторного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Векторные вычисления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314" y="921889"/>
            <a:ext cx="114965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Векторные вычисления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вид параллельных вычислений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параллелизмом на уровне данных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(SIMD 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0929700-D7E9-4F4E-AAE9-385C5D2E1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67624"/>
              </p:ext>
            </p:extLst>
          </p:nvPr>
        </p:nvGraphicFramePr>
        <p:xfrm>
          <a:off x="2032000" y="2611749"/>
          <a:ext cx="8128000" cy="25908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89225407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4130270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7280476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30478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8004164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4776193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25165557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965710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79689356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46052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x1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x2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x3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x4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x5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x6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x7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x8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x9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x10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110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+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56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y1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y2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y3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y4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y5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y6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y7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y8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y9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y10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63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=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6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z1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z2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z3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z4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z5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z6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z7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z8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z9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10z</a:t>
                      </a:r>
                      <a:endParaRPr lang="ru-RU" sz="28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261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23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векторизации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5314" y="1223446"/>
            <a:ext cx="114965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Ускорить работу программы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векторная команда распознаётся, декодируется и выполняется быстрее нескольких скалярных, выполняющих то же действие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Уменьшить объем кода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векторная команда занимает меньше места в программе и в различных очередях/таблицах/буферах в процессоре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сложения векторных объектов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5E99105-602E-46D1-B201-2DA82380A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761" y="1566952"/>
            <a:ext cx="5113175" cy="2677656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 = [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8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 = [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7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7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]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= []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for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in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8888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range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8888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len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(a)):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.</a:t>
            </a: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append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(a[i]+b[i])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8888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print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205A9A-2286-487A-9673-28C3DDF9D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997839"/>
            <a:ext cx="5508239" cy="181588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a &lt;- c(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6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8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5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b &lt;- c(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7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2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9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7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 &lt;- a+ b</a:t>
            </a:r>
            <a:b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kumimoji="0" lang="ru-RU" altLang="ru-RU" sz="28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  <a:cs typeface="Courier New" panose="02070309020205020404" pitchFamily="49" charset="0"/>
              </a:rPr>
              <a:t>sum</a:t>
            </a:r>
            <a:endParaRPr kumimoji="0" lang="en-US" altLang="ru-RU" sz="28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866EDD-56F9-4F6D-A786-DD922CE200FB}"/>
              </a:ext>
            </a:extLst>
          </p:cNvPr>
          <p:cNvSpPr txBox="1"/>
          <p:nvPr/>
        </p:nvSpPr>
        <p:spPr>
          <a:xfrm>
            <a:off x="429174" y="4365149"/>
            <a:ext cx="5430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 – Реализация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3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4D1F7-2790-4D6E-AA8C-F48C27A9E83F}"/>
              </a:ext>
            </a:extLst>
          </p:cNvPr>
          <p:cNvSpPr txBox="1"/>
          <p:nvPr/>
        </p:nvSpPr>
        <p:spPr>
          <a:xfrm>
            <a:off x="6654315" y="4365149"/>
            <a:ext cx="4391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– Реализация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0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понятия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174" y="1117938"/>
            <a:ext cx="111151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Скалярная программа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программа, оперирующая отдельными числами;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Векторная программа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программа, оперирующая векторами;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(вид распараллеливания) – преобразование скалярной программы в векторную</a:t>
            </a:r>
          </a:p>
        </p:txBody>
      </p:sp>
    </p:spTree>
    <p:extLst>
      <p:ext uri="{BB962C8B-B14F-4D97-AF65-F5344CB8AC3E}">
        <p14:creationId xmlns:p14="http://schemas.microsoft.com/office/powerpoint/2010/main" val="184053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векторизации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174" y="1117938"/>
            <a:ext cx="11362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в программе однотипных операций над различными данными (приведение к однотипным операциям);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 независимости операций;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Выровненный доступ к данным;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затрат на сборку-разборку векторов;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Переносимость.</a:t>
            </a:r>
          </a:p>
        </p:txBody>
      </p:sp>
    </p:spTree>
    <p:extLst>
      <p:ext uri="{BB962C8B-B14F-4D97-AF65-F5344CB8AC3E}">
        <p14:creationId xmlns:p14="http://schemas.microsoft.com/office/powerpoint/2010/main" val="181780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Векторное программирования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174" y="1117938"/>
            <a:ext cx="11362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Векторное программирование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парадигма программирования основанная на работе с объектами, как со структурами отличающимися по размерности от скаляра в большую сторону.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174" y="2832438"/>
            <a:ext cx="11362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объектов: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векторы;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матрицы;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многомерные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val="54479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Ð°ÑÑÐ¸Ð½ÐºÐ¸ Ð¿Ð¾ Ð·Ð°Ð¿ÑÐ¾ÑÑ r langu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987" y="4192459"/>
            <a:ext cx="2754313" cy="213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2450" y="1002626"/>
            <a:ext cx="11049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– язык программирования для научных вычислений и анализа данных с упором на визуализацию и </a:t>
            </a:r>
            <a:r>
              <a:rPr lang="ru-RU" sz="2800" dirty="0" err="1">
                <a:latin typeface="Times New Roman" charset="0"/>
                <a:ea typeface="Times New Roman" charset="0"/>
                <a:cs typeface="Times New Roman" charset="0"/>
              </a:rPr>
              <a:t>воспроизводимость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– свободное кросс-платформенное программное обеспечение с открытым исходным кодом;</a:t>
            </a:r>
          </a:p>
          <a:p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– интерпретируемый язык с интерфейсом командной строки;</a:t>
            </a:r>
          </a:p>
          <a:p>
            <a:endParaRPr lang="ru-RU" sz="28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R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ru-RU" sz="2800" dirty="0" err="1">
                <a:latin typeface="Times New Roman" charset="0"/>
                <a:ea typeface="Times New Roman" charset="0"/>
                <a:cs typeface="Times New Roman" charset="0"/>
              </a:rPr>
              <a:t>мультипарадигмальный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 язык, сочетающий в себе:</a:t>
            </a:r>
          </a:p>
          <a:p>
            <a:pPr marL="714375">
              <a:spcBef>
                <a:spcPts val="0"/>
              </a:spcBef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функциональное программирование;</a:t>
            </a:r>
          </a:p>
          <a:p>
            <a:pPr marL="714375">
              <a:spcBef>
                <a:spcPts val="0"/>
              </a:spcBef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процедурное программирование;</a:t>
            </a:r>
          </a:p>
          <a:p>
            <a:pPr marL="714375">
              <a:spcBef>
                <a:spcPts val="0"/>
              </a:spcBef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объектно-ориентированное программирование;</a:t>
            </a:r>
          </a:p>
          <a:p>
            <a:pPr marL="714375">
              <a:spcBef>
                <a:spcPts val="0"/>
              </a:spcBef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рефлексивное программирование.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943143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483</Words>
  <Application>Microsoft Macintosh PowerPoint</Application>
  <PresentationFormat>Widescreen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Courier New</vt:lpstr>
      <vt:lpstr>Times New Roman</vt:lpstr>
      <vt:lpstr>Тема Office</vt:lpstr>
      <vt:lpstr>Лекция 5 Векторное программирование</vt:lpstr>
      <vt:lpstr>Структура занятия</vt:lpstr>
      <vt:lpstr>Векторные вычисления</vt:lpstr>
      <vt:lpstr>Цели векторизации</vt:lpstr>
      <vt:lpstr>Задача сложения векторных объектов</vt:lpstr>
      <vt:lpstr>Некоторые понятия</vt:lpstr>
      <vt:lpstr>Проблемы векторизации</vt:lpstr>
      <vt:lpstr>Векторное программирования</vt:lpstr>
      <vt:lpstr>Язык R</vt:lpstr>
      <vt:lpstr>Преимущества языка R</vt:lpstr>
      <vt:lpstr>Работа в 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138</cp:revision>
  <dcterms:created xsi:type="dcterms:W3CDTF">2018-01-13T09:33:30Z</dcterms:created>
  <dcterms:modified xsi:type="dcterms:W3CDTF">2019-01-23T06:59:15Z</dcterms:modified>
</cp:coreProperties>
</file>