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58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342"/>
    <a:srgbClr val="F06F38"/>
    <a:srgbClr val="A4A4A4"/>
    <a:srgbClr val="8A4EC3"/>
    <a:srgbClr val="4E9595"/>
    <a:srgbClr val="96B88F"/>
    <a:srgbClr val="4F9797"/>
    <a:srgbClr val="DCB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7"/>
    <p:restoredTop sz="94614"/>
  </p:normalViewPr>
  <p:slideViewPr>
    <p:cSldViewPr snapToGrid="0">
      <p:cViewPr>
        <p:scale>
          <a:sx n="75" d="100"/>
          <a:sy n="75" d="100"/>
        </p:scale>
        <p:origin x="1592" y="9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54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59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30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8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535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70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39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961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5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50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D439A7-345F-4259-9352-F94EDAD1042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6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0861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rtem@golubnichij.ru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2"/>
            <a:ext cx="12192000" cy="1775425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Визуальное программирования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4" y="304399"/>
            <a:ext cx="7071945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0861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Парадигмы программирования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13307"/>
            <a:ext cx="3024554" cy="16377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356232" y="5320172"/>
            <a:ext cx="4835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ст.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препод</a:t>
            </a:r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. каф.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ПОВТиАС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Голубничий Артем Александрович</a:t>
            </a:r>
          </a:p>
          <a:p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artem@golubnichij.ru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5262" y="6356350"/>
            <a:ext cx="236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Абакан,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74684F-23B8-F84B-8B93-D0E582879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910103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ADC1FF-9B87-FF4C-A9E0-84201D3681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103" y="0"/>
            <a:ext cx="3300813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A8193B-FD7A-8042-9429-3D03492215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0916" y="0"/>
            <a:ext cx="2648458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F591AD-2796-4349-B1AB-F02091D440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1019" y="0"/>
            <a:ext cx="25649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19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806" y="923191"/>
            <a:ext cx="9703714" cy="533130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Scratch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377"/>
            <a:ext cx="12192000" cy="8194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Визуальное программирование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234452-DED0-684B-800A-443CA44D3171}"/>
              </a:ext>
            </a:extLst>
          </p:cNvPr>
          <p:cNvSpPr txBox="1"/>
          <p:nvPr/>
        </p:nvSpPr>
        <p:spPr>
          <a:xfrm>
            <a:off x="198783" y="697317"/>
            <a:ext cx="119398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Визуальное программирование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процесс создания программ при помощи манипулирования элементами программы графически, без написания программного кода.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F9B1DB-396B-C84B-BAD4-B88F9A546B17}"/>
              </a:ext>
            </a:extLst>
          </p:cNvPr>
          <p:cNvSpPr txBox="1"/>
          <p:nvPr/>
        </p:nvSpPr>
        <p:spPr>
          <a:xfrm>
            <a:off x="198783" y="2501510"/>
            <a:ext cx="119398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применения визуального программирования: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 Inventor, Raptor, Scratch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(Blender, Pure Data, Softimage)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видеоигры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(CryEngine, Unity, Unreal Engine)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симуляции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(DRAKON, LabVIEW)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бизнес-аналитика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(IBM Cognos Business Intelligence, Microsoft SQL Server Integration Services);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55123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377"/>
            <a:ext cx="12192000" cy="81945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 примере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Scratch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234452-DED0-684B-800A-443CA44D3171}"/>
              </a:ext>
            </a:extLst>
          </p:cNvPr>
          <p:cNvSpPr txBox="1"/>
          <p:nvPr/>
        </p:nvSpPr>
        <p:spPr>
          <a:xfrm>
            <a:off x="195816" y="697317"/>
            <a:ext cx="1194284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Scratch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визуальная событийно-ориентированная среда программирования, созданная для детей и подростков.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компонентами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скретч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-программы являются объекты-спрайты.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спрайт состоит из графического представления – набора кадров-костюмов и сценария-скрипта.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редактирования костюмов спрайтов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скретч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встроен графический редактор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Скретч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-программы происходит на сцене размером 480×360 (условных) пикселей с центром координат в середине сцены.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программирования сценариев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Скретче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 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drag-and-drop-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подход: блоки из палитры блоков перетаскиваются в область скриптов.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функциональному назначению блоки делятся на 10 групп, принадлежность блока к той или иной группе обозначается его цветом.</a:t>
            </a:r>
          </a:p>
        </p:txBody>
      </p:sp>
    </p:spTree>
    <p:extLst>
      <p:ext uri="{BB962C8B-B14F-4D97-AF65-F5344CB8AC3E}">
        <p14:creationId xmlns:p14="http://schemas.microsoft.com/office/powerpoint/2010/main" val="120101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558A2F-E6C0-0C43-8CDC-F0B85610B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005714"/>
              </p:ext>
            </p:extLst>
          </p:nvPr>
        </p:nvGraphicFramePr>
        <p:xfrm>
          <a:off x="13254" y="20049"/>
          <a:ext cx="12178746" cy="6783710"/>
        </p:xfrm>
        <a:graphic>
          <a:graphicData uri="http://schemas.openxmlformats.org/drawingml/2006/table">
            <a:tbl>
              <a:tblPr/>
              <a:tblGrid>
                <a:gridCol w="2289679">
                  <a:extLst>
                    <a:ext uri="{9D8B030D-6E8A-4147-A177-3AD203B41FA5}">
                      <a16:colId xmlns:a16="http://schemas.microsoft.com/office/drawing/2014/main" val="4273408347"/>
                    </a:ext>
                  </a:extLst>
                </a:gridCol>
                <a:gridCol w="9889067">
                  <a:extLst>
                    <a:ext uri="{9D8B030D-6E8A-4147-A177-3AD203B41FA5}">
                      <a16:colId xmlns:a16="http://schemas.microsoft.com/office/drawing/2014/main" val="1508591947"/>
                    </a:ext>
                  </a:extLst>
                </a:gridCol>
              </a:tblGrid>
              <a:tr h="13924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7318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Движение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9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управляют движением спрайта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213399"/>
                  </a:ext>
                </a:extLst>
              </a:tr>
              <a:tr h="243675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Внешний вид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00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управляют внешностью спрайта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72015"/>
                  </a:ext>
                </a:extLst>
              </a:tr>
              <a:tr h="243675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14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управляют звуком спрайта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737485"/>
                  </a:ext>
                </a:extLst>
              </a:tr>
              <a:tr h="452539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События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наличия событий, отправка сигналов ко всем спрайтам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34270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управляющие конструкции, заголовки обработчиков событий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670124"/>
                  </a:ext>
                </a:extLst>
              </a:tr>
              <a:tr h="243675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Сенсоры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 устройств ввода, таймер и имя участника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84091"/>
                  </a:ext>
                </a:extLst>
              </a:tr>
              <a:tr h="243675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Операторы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F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арифметико-логические операции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611779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Переменные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для управления переменными и списками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490499"/>
                  </a:ext>
                </a:extLst>
              </a:tr>
              <a:tr h="661403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блоки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77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преобразуют комбинацию блоков в один блок, что упрощает код, или же упрощает создания своего личного блока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17928"/>
                  </a:ext>
                </a:extLst>
              </a:tr>
              <a:tr h="107913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9B8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расширяют возможности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Скретч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Есть разные виды расширений, такие, как: музыка, перо, видео распознавание, текст в речь, переводчик, </a:t>
                      </a:r>
                      <a:r>
                        <a:rPr lang="en-GB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Makey</a:t>
                      </a: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Makey</a:t>
                      </a: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micro: bit, LEGO MINDSTORMS EV3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LEGO Education </a:t>
                      </a:r>
                      <a:r>
                        <a:rPr lang="en-GB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WeDo</a:t>
                      </a: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2.0</a:t>
                      </a:r>
                    </a:p>
                  </a:txBody>
                  <a:tcPr marL="34811" marR="34811" marT="17405" marB="1740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54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8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72F5B1-EA15-4046-AA51-46BC2E06E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228"/>
            <a:ext cx="12192000" cy="675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6AF3E3-B55B-914A-A191-A09FAF119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135"/>
            <a:ext cx="12192000" cy="674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7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2C1D35-396D-0141-BE0E-EBC0B8B13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333"/>
            <a:ext cx="12192000" cy="677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7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6E12C5-0C19-C24B-B1BA-96E194F11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83" y="0"/>
            <a:ext cx="11880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29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29689</TotalTime>
  <Words>349</Words>
  <Application>Microsoft Macintosh PowerPoint</Application>
  <PresentationFormat>Widescreen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Лекция 12 Визуальное программирования</vt:lpstr>
      <vt:lpstr>Структура занятия</vt:lpstr>
      <vt:lpstr>Визуальное программирование</vt:lpstr>
      <vt:lpstr>Реализация на примере Scratch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Артем Голубничий</cp:lastModifiedBy>
  <cp:revision>393</cp:revision>
  <dcterms:created xsi:type="dcterms:W3CDTF">2018-01-13T09:33:30Z</dcterms:created>
  <dcterms:modified xsi:type="dcterms:W3CDTF">2019-12-12T04:03:13Z</dcterms:modified>
</cp:coreProperties>
</file>