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sldIdLst>
    <p:sldId id="256" r:id="rId2"/>
    <p:sldId id="25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12100" initials="m" lastIdx="1" clrIdx="0">
    <p:extLst>
      <p:ext uri="{19B8F6BF-5375-455C-9EA6-DF929625EA0E}">
        <p15:presenceInfo xmlns:p15="http://schemas.microsoft.com/office/powerpoint/2012/main" userId="microsoft1210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49" autoAdjust="0"/>
    <p:restoredTop sz="94681" autoAdjust="0"/>
  </p:normalViewPr>
  <p:slideViewPr>
    <p:cSldViewPr snapToGrid="0">
      <p:cViewPr varScale="1">
        <p:scale>
          <a:sx n="78" d="100"/>
          <a:sy n="78" d="100"/>
        </p:scale>
        <p:origin x="184" y="8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EA2D-584B-4B4E-BF2D-66B0D1FE4316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39A7-345F-4259-9352-F94EDAD104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42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64C8E-27E4-45C7-A245-43286C33A964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22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7F21-CF30-48B5-8A43-44E9A17C49FC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4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0DA0-0EDC-40D4-99A6-3EA46A4A9DC7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454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253B2-F6E0-4E4D-867F-5F2DA9EEDB4F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3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8AD8C-85F9-4246-A60C-627EA77AA8C8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6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018C3-2B4A-43CA-B2FD-A29CEFD85602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3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99DE5-07C8-4C0E-AB9F-3CF8B44D6863}" type="datetime1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195EB-78FF-4FFC-8C71-F81C999E493A}" type="datetime1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82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B49A1-7B80-4C58-AFB8-7BFF93636C27}" type="datetime1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22457-305C-4C54-B08C-CC039AC51FD1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13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34F0-7FE2-4087-ACB8-8846BE3EE286}" type="datetime1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6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512A2-9328-4857-9171-A8354D6DEFCD}" type="datetime1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61BF-33C3-448A-98D5-A537EA6BCC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10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tem@golubnichij.ru" TargetMode="External"/><Relationship Id="rId2" Type="http://schemas.openxmlformats.org/officeDocument/2006/relationships/hyperlink" Target="http://0861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2215663"/>
            <a:ext cx="12192000" cy="1185564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5254" y="304399"/>
            <a:ext cx="7542955" cy="1067201"/>
          </a:xfr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http://iti.wtf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 на языках высокого уровня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" y="3875933"/>
            <a:ext cx="121920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Артем А. </a:t>
            </a:r>
            <a:r>
              <a:rPr lang="ru-RU" sz="2800" dirty="0" err="1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Голубничий</a:t>
            </a:r>
            <a:endParaRPr lang="en-US" sz="28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en-US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  <a:hlinkClick r:id="rId3"/>
              </a:rPr>
              <a:t>artem@golubnichij.ru</a:t>
            </a:r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latin typeface="Times New Roman" panose="02020603050405020304" pitchFamily="18" charset="0"/>
              <a:ea typeface="Times New Roman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Кафедра программного обеспечения вычислительной техники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и автоматизированных систем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Хакасский государственный университет им. Н.Ф. Катанова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Администратор\Documents\MEGA\Материалы по предметам\Алгоритмы и СД\logo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29" y="249343"/>
            <a:ext cx="1673960" cy="168200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153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МЕТОДОВ РАСШИРЕНИЯ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E8479A-CFF4-854C-95E8-B7A801DA6D93}"/>
              </a:ext>
            </a:extLst>
          </p:cNvPr>
          <p:cNvSpPr/>
          <p:nvPr/>
        </p:nvSpPr>
        <p:spPr>
          <a:xfrm>
            <a:off x="0" y="804089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Reverse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располагает элементы в обратном порядке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определяет, все ли элементы коллекции удовлетворяют определенному условию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определяет, удовлетворяет хотя бы один элемент коллекции определенному условию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определяет, содержит ли коллекция определенный элемент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удаляет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дублирующиеся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элементы из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разность двух коллекцию, то есть те элементы, которые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содертатся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одной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две однородные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пересечение двух коллекций, то есть те элементы, которые встречаются в обоих коллекциях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подсчитывает количество элементов коллекции, которые удовлетворяют определенному условию</a:t>
            </a:r>
          </a:p>
        </p:txBody>
      </p:sp>
    </p:spTree>
    <p:extLst>
      <p:ext uri="{BB962C8B-B14F-4D97-AF65-F5344CB8AC3E}">
        <p14:creationId xmlns:p14="http://schemas.microsoft.com/office/powerpoint/2010/main" val="151828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МЕТОДОВ РАСШИРЕНИЯ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E8479A-CFF4-854C-95E8-B7A801DA6D93}"/>
              </a:ext>
            </a:extLst>
          </p:cNvPr>
          <p:cNvSpPr/>
          <p:nvPr/>
        </p:nvSpPr>
        <p:spPr>
          <a:xfrm>
            <a:off x="0" y="804089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подсчитывает сумму числовых значений в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подсчитывает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реднее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 числовых значений в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 минимальное значение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 максимальное значение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определенное количество элементов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определенное количество элементов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TakeWhile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возвращает цепочку элементов последовательности, до тех пор, пока условие истинно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SkipWhile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пропускает элементы в последовательности, пока они удовлетворяют заданному условию, и затем возвращает оставшиеся элементы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две коллекции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объединяет две коллекции в соответствии с определенным условием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первый элемент коллекции</a:t>
            </a:r>
          </a:p>
        </p:txBody>
      </p:sp>
    </p:spTree>
    <p:extLst>
      <p:ext uri="{BB962C8B-B14F-4D97-AF65-F5344CB8AC3E}">
        <p14:creationId xmlns:p14="http://schemas.microsoft.com/office/powerpoint/2010/main" val="81417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МЕТОДОВ РАСШИРЕНИЯ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E8479A-CFF4-854C-95E8-B7A801DA6D93}"/>
              </a:ext>
            </a:extLst>
          </p:cNvPr>
          <p:cNvSpPr/>
          <p:nvPr/>
        </p:nvSpPr>
        <p:spPr>
          <a:xfrm>
            <a:off x="0" y="804089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FirstOrDefault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первый элемент коллекции или возвращает значение по умолчанию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единственный элемент коллекции, если коллекция содержит больше или меньше одного элемента, то генерируется исключение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SingleOrDefault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первый элемент коллекции или возвращает значение по умолчанию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элемент последовательности по определенному индексу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ElementAtOrDefault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элемент коллекции по определенному индексу или возвращает значение по умолчанию, если индекс вне допустимого диапазона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последний элемент коллекции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LastOrDefault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выбирает последний элемент коллекции или возвращает значение по умолчанию</a:t>
            </a:r>
          </a:p>
        </p:txBody>
      </p:sp>
    </p:spTree>
    <p:extLst>
      <p:ext uri="{BB962C8B-B14F-4D97-AF65-F5344CB8AC3E}">
        <p14:creationId xmlns:p14="http://schemas.microsoft.com/office/powerpoint/2010/main" val="144889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689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1ACC329-32B9-F048-95E4-22ACDC2D4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6850"/>
            <a:ext cx="11994078" cy="5964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LINQ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Language-Integrated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Query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язык интегрированных запросов,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Microsoft, предназначенная для поддержки запросов к данным всех типов на уровне языка.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LINQ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применяется для работы с массивами и коллекциями</a:t>
            </a: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LINQ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используется при обращении к базам данных через технологию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Entity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LINQ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технология доступа к данным в MS SQL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LINQ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применяется при работе с файлами XML</a:t>
            </a:r>
          </a:p>
          <a:p>
            <a:pPr indent="457200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LINQ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применяется при работе с объектом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DataSet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LINQ (PLINQ)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используется для выполнения параллельной запросов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25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3">
            <a:extLst>
              <a:ext uri="{FF2B5EF4-FFF2-40B4-BE49-F238E27FC236}">
                <a16:creationId xmlns:a16="http://schemas.microsoft.com/office/drawing/2014/main" id="{EFFB58DF-8EA3-B545-88A1-2FE7B419C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154" y="47055"/>
            <a:ext cx="8979299" cy="6793668"/>
          </a:xfrm>
        </p:spPr>
      </p:pic>
    </p:spTree>
    <p:extLst>
      <p:ext uri="{BB962C8B-B14F-4D97-AF65-F5344CB8AC3E}">
        <p14:creationId xmlns:p14="http://schemas.microsoft.com/office/powerpoint/2010/main" val="83448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3">
            <a:extLst>
              <a:ext uri="{FF2B5EF4-FFF2-40B4-BE49-F238E27FC236}">
                <a16:creationId xmlns:a16="http://schemas.microsoft.com/office/drawing/2014/main" id="{24038315-F1E8-944D-82BC-B1BD7F8B6F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7" r="27858" b="85186"/>
          <a:stretch/>
        </p:blipFill>
        <p:spPr>
          <a:xfrm>
            <a:off x="1567359" y="2203068"/>
            <a:ext cx="9057281" cy="3929192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51167D-72B6-6C49-92EE-FCE485173DA1}"/>
              </a:ext>
            </a:extLst>
          </p:cNvPr>
          <p:cNvSpPr/>
          <p:nvPr/>
        </p:nvSpPr>
        <p:spPr>
          <a:xfrm>
            <a:off x="-2" y="371019"/>
            <a:ext cx="121920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Отложенные операции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выполняются не во время инициализации, а только при их вызове.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отложенные операции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выполняются сразу.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3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51167D-72B6-6C49-92EE-FCE485173DA1}"/>
              </a:ext>
            </a:extLst>
          </p:cNvPr>
          <p:cNvSpPr/>
          <p:nvPr/>
        </p:nvSpPr>
        <p:spPr>
          <a:xfrm>
            <a:off x="-1" y="1252762"/>
            <a:ext cx="12192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LINQ возвращенный набор называется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последовательностью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последовательностей LINQ имеют тип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IEnumerable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тип данных объектов, находящихся в последовательности.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если есть последовательность целых чисел, они должны храниться в переменной типа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IEnumerable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&gt;. </a:t>
            </a:r>
            <a:r>
              <a:rPr lang="ru-RU" sz="2800" dirty="0"/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интерфейс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IQueryable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адресовать запросы LINQ к удаленным источникам данных.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841A0-BECC-FF47-9DC7-CD2AAB947096}"/>
              </a:ext>
            </a:extLst>
          </p:cNvPr>
          <p:cNvSpPr txBox="1"/>
          <p:nvPr/>
        </p:nvSpPr>
        <p:spPr>
          <a:xfrm>
            <a:off x="0" y="163286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ВОЗВРАЩАЕМЫЙ НАБОР ДАННЫХ </a:t>
            </a:r>
          </a:p>
        </p:txBody>
      </p:sp>
    </p:spTree>
    <p:extLst>
      <p:ext uri="{BB962C8B-B14F-4D97-AF65-F5344CB8AC3E}">
        <p14:creationId xmlns:p14="http://schemas.microsoft.com/office/powerpoint/2010/main" val="3021790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51167D-72B6-6C49-92EE-FCE485173DA1}"/>
              </a:ext>
            </a:extLst>
          </p:cNvPr>
          <p:cNvSpPr/>
          <p:nvPr/>
        </p:nvSpPr>
        <p:spPr>
          <a:xfrm>
            <a:off x="0" y="811886"/>
            <a:ext cx="12192001" cy="644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Запрос LINQ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это одна инструкция, состоящая из нескольких взаимосвязанных частей, определяющих источник данных и операции с данными.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типового запроса LINQ состоит из трех последовательных действий: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 источника данных.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запроса.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Собственно выполнение запроса.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 запроса, в которой задается источник данных, в запросе всегда располагается первой и начинается с зарезервированного слова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представляет переменную диапазона и присваивает ей значение.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фильтрации задается в разделе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запроса. 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ЗАПРОСЫ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14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51167D-72B6-6C49-92EE-FCE485173DA1}"/>
              </a:ext>
            </a:extLst>
          </p:cNvPr>
          <p:cNvSpPr/>
          <p:nvPr/>
        </p:nvSpPr>
        <p:spPr>
          <a:xfrm>
            <a:off x="0" y="811886"/>
            <a:ext cx="1219200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Упорядочение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задается в разделе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rder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порядке возрастания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Ascending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убывания (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Descending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 группировки  элементов  в результатах запроса по одному или нескольким полям элементов.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сделать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источника данных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ЗАПРОСЫ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34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ТЕХНОЛОГИЙ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5D4856-A40F-1E44-BD8E-3A7F2087A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6177"/>
            <a:ext cx="12192000" cy="30449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DEFBC8-2273-034F-BD39-2A7DF1418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21892"/>
            <a:ext cx="12192000" cy="226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5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61BF-33C3-448A-98D5-A537EA6BCC03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4D43BD-C86D-C149-A3C2-9985FFCCF656}"/>
              </a:ext>
            </a:extLst>
          </p:cNvPr>
          <p:cNvSpPr txBox="1"/>
          <p:nvPr/>
        </p:nvSpPr>
        <p:spPr>
          <a:xfrm>
            <a:off x="0" y="16323"/>
            <a:ext cx="12192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МЕТОДОВ РАСШИРЕНИЯ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LINQ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E8479A-CFF4-854C-95E8-B7A801DA6D93}"/>
              </a:ext>
            </a:extLst>
          </p:cNvPr>
          <p:cNvSpPr/>
          <p:nvPr/>
        </p:nvSpPr>
        <p:spPr>
          <a:xfrm>
            <a:off x="0" y="804089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проекцию выбранных значений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фильтр выборки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OrderBy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упорядочивает элементы по возрастанию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OrderByDescending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упорядочивает элементы по убыванию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ThenBy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 дополнительные критерии для упорядочивания элементов возрастанию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ThenByDescending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задает дополнительные критерии для упорядочивания элементов по убыванию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соединяет две коллекции по определенному признаку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GroupBy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группирует элементы по ключу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ToLookup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группирует элементы по ключу, при этом все элементы добавляются в словарь</a:t>
            </a:r>
          </a:p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GroupJoin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одновременно соединение коллекций и группировку элементов по ключу</a:t>
            </a:r>
          </a:p>
        </p:txBody>
      </p:sp>
    </p:spTree>
    <p:extLst>
      <p:ext uri="{BB962C8B-B14F-4D97-AF65-F5344CB8AC3E}">
        <p14:creationId xmlns:p14="http://schemas.microsoft.com/office/powerpoint/2010/main" val="694407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</TotalTime>
  <Words>711</Words>
  <Application>Microsoft Macintosh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Технология LINQ</vt:lpstr>
      <vt:lpstr>Основные понятия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Artem A Golubnichiy</cp:lastModifiedBy>
  <cp:revision>115</cp:revision>
  <dcterms:created xsi:type="dcterms:W3CDTF">2018-01-13T09:33:30Z</dcterms:created>
  <dcterms:modified xsi:type="dcterms:W3CDTF">2018-10-22T01:55:36Z</dcterms:modified>
</cp:coreProperties>
</file>