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16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17.08.2018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17.08.2018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17.08.2018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17.08.2018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tem@golubnichij.ru" TargetMode="External"/><Relationship Id="rId2" Type="http://schemas.openxmlformats.org/officeDocument/2006/relationships/hyperlink" Target="http://ivt.iiti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3"/>
            <a:ext cx="12192000" cy="118556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  <a:cs typeface="Times New Roman" panose="02020603050405020304" pitchFamily="18" charset="0"/>
              </a:rPr>
              <a:t>Introduction:</a:t>
            </a:r>
            <a:br>
              <a:rPr lang="ru-RU" sz="4000" b="1" dirty="0">
                <a:latin typeface="+mn-lt"/>
                <a:cs typeface="Times New Roman" panose="02020603050405020304" pitchFamily="18" charset="0"/>
              </a:rPr>
            </a:br>
            <a:r>
              <a:rPr lang="en-US" sz="4000" b="1" dirty="0">
                <a:latin typeface="+mn-lt"/>
                <a:cs typeface="Times New Roman" panose="02020603050405020304" pitchFamily="18" charset="0"/>
              </a:rPr>
              <a:t>Asymptotic Notation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5" y="304399"/>
            <a:ext cx="4667254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cs typeface="Times New Roman" panose="02020603050405020304" pitchFamily="18" charset="0"/>
                <a:hlinkClick r:id="rId2"/>
              </a:rPr>
              <a:t>http://iti.wtf</a:t>
            </a:r>
            <a:endParaRPr lang="ru-RU" b="1" dirty="0"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cs typeface="Times New Roman" panose="02020603050405020304" pitchFamily="18" charset="0"/>
              </a:rPr>
              <a:t>Algorithms and Data Structures </a:t>
            </a:r>
            <a:endParaRPr lang="ru-RU" b="1" dirty="0"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" y="3875933"/>
            <a:ext cx="1219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ea typeface="Times New Roman" charset="0"/>
                <a:cs typeface="Times New Roman" charset="0"/>
              </a:rPr>
              <a:t>Artem</a:t>
            </a:r>
            <a:r>
              <a:rPr lang="en-US" sz="2800" dirty="0">
                <a:ea typeface="Times New Roman" charset="0"/>
                <a:cs typeface="Times New Roman" charset="0"/>
              </a:rPr>
              <a:t> A. </a:t>
            </a:r>
            <a:r>
              <a:rPr lang="en-US" sz="2800" dirty="0" err="1">
                <a:ea typeface="Times New Roman" charset="0"/>
                <a:cs typeface="Times New Roman" charset="0"/>
              </a:rPr>
              <a:t>Golubnichiy</a:t>
            </a:r>
            <a:endParaRPr lang="en-US" sz="28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  <a:hlinkClick r:id="rId3"/>
              </a:rPr>
              <a:t>artem@golubnichij.ru</a:t>
            </a:r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</a:rPr>
              <a:t>Department of Software of Computer Facilities and Automated Systems </a:t>
            </a:r>
          </a:p>
          <a:p>
            <a:pPr algn="ctr"/>
            <a:r>
              <a:rPr lang="en-US" sz="2000" dirty="0" err="1">
                <a:ea typeface="Times New Roman" charset="0"/>
                <a:cs typeface="Times New Roman" charset="0"/>
              </a:rPr>
              <a:t>Katanov</a:t>
            </a:r>
            <a:r>
              <a:rPr lang="en-US" sz="2000" dirty="0"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ea typeface="Times New Roman" charset="0"/>
                <a:cs typeface="Times New Roman" charset="0"/>
              </a:rPr>
              <a:t>Khakass</a:t>
            </a:r>
            <a:r>
              <a:rPr lang="en-US" sz="2000" dirty="0">
                <a:ea typeface="Times New Roman" charset="0"/>
                <a:cs typeface="Times New Roman" charset="0"/>
              </a:rPr>
              <a:t> State University</a:t>
            </a:r>
            <a:endParaRPr lang="ru-RU" sz="20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cuments\MEGA\Материалы по предметам\Алгоритмы и СД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9" y="249343"/>
            <a:ext cx="1673960" cy="16820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STRUCTURE OF THE CLASS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4"/>
            <a:ext cx="10515600" cy="54559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Understand the basic idea behind asymptotic runtimes.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Describe some of the advantages to using asymptotic runtimes.</a:t>
            </a:r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APPROXIMATE RUNTIMES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DCB743D-AEC7-403C-A8A8-4154C275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019817"/>
              </p:ext>
            </p:extLst>
          </p:nvPr>
        </p:nvGraphicFramePr>
        <p:xfrm>
          <a:off x="826170" y="1531196"/>
          <a:ext cx="10539660" cy="37956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107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932">
                  <a:extLst>
                    <a:ext uri="{9D8B030D-6E8A-4147-A177-3AD203B41FA5}">
                      <a16:colId xmlns:a16="http://schemas.microsoft.com/office/drawing/2014/main" val="1817849939"/>
                    </a:ext>
                  </a:extLst>
                </a:gridCol>
                <a:gridCol w="2107932">
                  <a:extLst>
                    <a:ext uri="{9D8B030D-6E8A-4147-A177-3AD203B41FA5}">
                      <a16:colId xmlns:a16="http://schemas.microsoft.com/office/drawing/2014/main" val="4077942205"/>
                    </a:ext>
                  </a:extLst>
                </a:gridCol>
                <a:gridCol w="2107932">
                  <a:extLst>
                    <a:ext uri="{9D8B030D-6E8A-4147-A177-3AD203B41FA5}">
                      <a16:colId xmlns:a16="http://schemas.microsoft.com/office/drawing/2014/main" val="1746478926"/>
                    </a:ext>
                  </a:extLst>
                </a:gridCol>
                <a:gridCol w="2107932">
                  <a:extLst>
                    <a:ext uri="{9D8B030D-6E8A-4147-A177-3AD203B41FA5}">
                      <a16:colId xmlns:a16="http://schemas.microsoft.com/office/drawing/2014/main" val="3137845135"/>
                    </a:ext>
                  </a:extLst>
                </a:gridCol>
              </a:tblGrid>
              <a:tr h="686648">
                <a:tc>
                  <a:txBody>
                    <a:bodyPr/>
                    <a:lstStyle/>
                    <a:p>
                      <a:pPr algn="ctr"/>
                      <a:endParaRPr lang="ru-RU" sz="2800" baseline="-25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+mn-lt"/>
                          <a:cs typeface="Times New Roman" pitchFamily="18" charset="0"/>
                        </a:rPr>
                        <a:t>n</a:t>
                      </a:r>
                      <a:endParaRPr lang="ru-RU" sz="28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+mn-lt"/>
                          <a:cs typeface="Times New Roman" pitchFamily="18" charset="0"/>
                        </a:rPr>
                        <a:t>n log n</a:t>
                      </a:r>
                      <a:endParaRPr lang="ru-RU" sz="28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+mn-lt"/>
                          <a:cs typeface="Times New Roman" pitchFamily="18" charset="0"/>
                        </a:rPr>
                        <a:t>n2</a:t>
                      </a:r>
                      <a:endParaRPr lang="ru-RU" sz="28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+mn-lt"/>
                          <a:cs typeface="Times New Roman" pitchFamily="18" charset="0"/>
                        </a:rPr>
                        <a:t>2n</a:t>
                      </a:r>
                      <a:endParaRPr lang="ru-RU" sz="280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n 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n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13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958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n = 10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4 · 10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13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8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n = 10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17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58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n = 10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30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30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300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max n (1 sec)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10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53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78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E14EFF-109D-432F-8D7D-580FF4A0AE3F}"/>
                  </a:ext>
                </a:extLst>
              </p:cNvPr>
              <p:cNvSpPr txBox="1"/>
              <p:nvPr/>
            </p:nvSpPr>
            <p:spPr>
              <a:xfrm>
                <a:off x="3091940" y="289771"/>
                <a:ext cx="6008120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E14EFF-109D-432F-8D7D-580FF4A0A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940" y="289771"/>
                <a:ext cx="6008120" cy="4356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A9E84E-7DF3-4A63-BB7D-5E58937C4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593" y="899289"/>
            <a:ext cx="4852837" cy="582218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62ACD7D-8BE7-40E8-9AE9-DD63AE63C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21" y="899288"/>
            <a:ext cx="4852837" cy="582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27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</TotalTime>
  <Words>138</Words>
  <Application>Microsoft Office PowerPoint</Application>
  <PresentationFormat>Широкоэкранный</PresentationFormat>
  <Paragraphs>48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Consolas</vt:lpstr>
      <vt:lpstr>Times New Roman</vt:lpstr>
      <vt:lpstr>Тема Office</vt:lpstr>
      <vt:lpstr>Introduction: Asymptotic Notation</vt:lpstr>
      <vt:lpstr>STRUCTURE OF THE CLASS</vt:lpstr>
      <vt:lpstr>APPROXIMATE RUNTIMES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microsoft12100</cp:lastModifiedBy>
  <cp:revision>95</cp:revision>
  <dcterms:created xsi:type="dcterms:W3CDTF">2018-01-13T09:33:30Z</dcterms:created>
  <dcterms:modified xsi:type="dcterms:W3CDTF">2018-08-17T06:57:26Z</dcterms:modified>
</cp:coreProperties>
</file>